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vertBarState="maximized">
    <p:restoredLeft sz="34587" autoAdjust="0"/>
    <p:restoredTop sz="94645" autoAdjust="0"/>
  </p:normalViewPr>
  <p:slideViewPr>
    <p:cSldViewPr>
      <p:cViewPr varScale="1">
        <p:scale>
          <a:sx n="109" d="100"/>
          <a:sy n="109" d="100"/>
        </p:scale>
        <p:origin x="-1674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直線接點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橢圓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橢圓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橢圓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橢圓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線接點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直線接點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橢圓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橢圓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橢圓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橢圓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橢圓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線接點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2" name="文字版面配置區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14" name="文字版面配置區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橢圓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內容版面配置區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21" name="日期版面配置區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22" name="投影片編號版面配置區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3" name="頁尾版面配置區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橢圓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TW" altLang="en-US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線接點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直線接點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版面配置區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1" name="頁尾版面配置區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279D685-3ABC-48E6-802E-B831554D08C5}" type="datetimeFigureOut">
              <a:rPr lang="zh-TW" altLang="en-US" smtClean="0"/>
              <a:pPr/>
              <a:t>2020/5/22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橢圓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CECFDF8-9B71-44A7-827E-3CA2F22D463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71472" y="285729"/>
            <a:ext cx="7772400" cy="1000132"/>
          </a:xfrm>
        </p:spPr>
        <p:txBody>
          <a:bodyPr>
            <a:normAutofit/>
          </a:bodyPr>
          <a:lstStyle/>
          <a:p>
            <a:r>
              <a:rPr lang="en-US" altLang="zh-TW" sz="4600" dirty="0"/>
              <a:t>HTML</a:t>
            </a:r>
            <a:r>
              <a:rPr lang="zh-TW" altLang="en-US" sz="4600" dirty="0"/>
              <a:t>小專題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857752" y="5786454"/>
            <a:ext cx="3957638" cy="874220"/>
          </a:xfrm>
        </p:spPr>
        <p:txBody>
          <a:bodyPr/>
          <a:lstStyle/>
          <a:p>
            <a:r>
              <a:rPr lang="zh-TW" altLang="en-US" dirty="0"/>
              <a:t>設計者     張子平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285852" y="1785926"/>
            <a:ext cx="5643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/>
              <a:t>動物圖片認證</a:t>
            </a:r>
            <a:endParaRPr lang="zh-TW" altLang="en-US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68346"/>
          </a:xfrm>
        </p:spPr>
        <p:txBody>
          <a:bodyPr/>
          <a:lstStyle/>
          <a:p>
            <a:r>
              <a:rPr lang="zh-TW" altLang="en-US" b="1" dirty="0"/>
              <a:t>功能介紹</a:t>
            </a:r>
          </a:p>
        </p:txBody>
      </p:sp>
      <p:pic>
        <p:nvPicPr>
          <p:cNvPr id="5" name="內容版面配置區 4" descr="擷取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28596" y="1285860"/>
            <a:ext cx="7467600" cy="48138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擷取1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85720" y="857232"/>
            <a:ext cx="8383599" cy="5230637"/>
          </a:xfrm>
        </p:spPr>
      </p:pic>
      <p:sp>
        <p:nvSpPr>
          <p:cNvPr id="10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25470"/>
          </a:xfrm>
        </p:spPr>
        <p:txBody>
          <a:bodyPr/>
          <a:lstStyle/>
          <a:p>
            <a:r>
              <a:rPr lang="zh-TW" altLang="en-US" b="1" dirty="0"/>
              <a:t>功能介紹</a:t>
            </a:r>
          </a:p>
        </p:txBody>
      </p:sp>
      <p:sp>
        <p:nvSpPr>
          <p:cNvPr id="5" name="向右箭號 4"/>
          <p:cNvSpPr/>
          <p:nvPr/>
        </p:nvSpPr>
        <p:spPr>
          <a:xfrm rot="10800000">
            <a:off x="4000496" y="5500702"/>
            <a:ext cx="428628" cy="285752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25470"/>
          </a:xfrm>
        </p:spPr>
        <p:txBody>
          <a:bodyPr/>
          <a:lstStyle/>
          <a:p>
            <a:r>
              <a:rPr lang="zh-TW" altLang="en-US" b="1" dirty="0"/>
              <a:t>功能介紹</a:t>
            </a:r>
          </a:p>
        </p:txBody>
      </p:sp>
      <p:pic>
        <p:nvPicPr>
          <p:cNvPr id="9" name="內容版面配置區 8" descr="擷取3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571472" y="1207332"/>
            <a:ext cx="7786742" cy="5095029"/>
          </a:xfrm>
        </p:spPr>
      </p:pic>
      <p:sp>
        <p:nvSpPr>
          <p:cNvPr id="10" name="向右箭號 9"/>
          <p:cNvSpPr/>
          <p:nvPr/>
        </p:nvSpPr>
        <p:spPr>
          <a:xfrm>
            <a:off x="1785918" y="5786454"/>
            <a:ext cx="428628" cy="285752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右箭號 7"/>
          <p:cNvSpPr/>
          <p:nvPr/>
        </p:nvSpPr>
        <p:spPr>
          <a:xfrm rot="10800000">
            <a:off x="6786578" y="5786454"/>
            <a:ext cx="428628" cy="285752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582594"/>
          </a:xfrm>
        </p:spPr>
        <p:txBody>
          <a:bodyPr/>
          <a:lstStyle/>
          <a:p>
            <a:r>
              <a:rPr lang="zh-TW" altLang="en-US" b="1" dirty="0"/>
              <a:t>設計想法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357158" y="1214422"/>
            <a:ext cx="7539038" cy="48737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 smtClean="0">
                <a:ea typeface="微軟正黑體" pitchFamily="34" charset="-120"/>
              </a:rPr>
              <a:t>圖片如何從</a:t>
            </a:r>
            <a:r>
              <a:rPr lang="zh-TW" altLang="en-US" b="1" dirty="0">
                <a:ea typeface="微軟正黑體" pitchFamily="34" charset="-120"/>
              </a:rPr>
              <a:t>圖庫隨機抓取</a:t>
            </a:r>
            <a:endParaRPr lang="en-US" altLang="zh-TW" b="1" dirty="0">
              <a:ea typeface="微軟正黑體" pitchFamily="34" charset="-120"/>
            </a:endParaRPr>
          </a:p>
          <a:p>
            <a:pPr lvl="1">
              <a:lnSpc>
                <a:spcPct val="150000"/>
              </a:lnSpc>
            </a:pPr>
            <a:r>
              <a:rPr lang="zh-TW" altLang="en-US" dirty="0"/>
              <a:t>  解答</a:t>
            </a:r>
            <a:r>
              <a:rPr lang="en-US" altLang="zh-TW" dirty="0"/>
              <a:t>:</a:t>
            </a:r>
            <a:r>
              <a:rPr lang="zh-TW" altLang="en-US" dirty="0"/>
              <a:t>使用</a:t>
            </a:r>
            <a:r>
              <a:rPr lang="en-US" dirty="0"/>
              <a:t>random()</a:t>
            </a:r>
            <a:r>
              <a:rPr lang="zh-TW" altLang="en-US" dirty="0"/>
              <a:t>配合字串拼接，生成隨機圖片路徑</a:t>
            </a:r>
            <a:endParaRPr lang="en-US" altLang="zh-TW" dirty="0"/>
          </a:p>
          <a:p>
            <a:pPr lvl="1"/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>
                <a:ea typeface="微軟正黑體" pitchFamily="34" charset="-120"/>
              </a:rPr>
              <a:t>如何判斷圖片種類 </a:t>
            </a:r>
            <a:endParaRPr lang="en-US" b="1" dirty="0">
              <a:ea typeface="微軟正黑體" pitchFamily="34" charset="-120"/>
            </a:endParaRPr>
          </a:p>
          <a:p>
            <a:pPr lvl="1">
              <a:lnSpc>
                <a:spcPct val="150000"/>
              </a:lnSpc>
            </a:pPr>
            <a:r>
              <a:rPr lang="zh-TW" altLang="en-US" dirty="0"/>
              <a:t>  解答</a:t>
            </a:r>
            <a:r>
              <a:rPr lang="en-US" altLang="zh-TW" dirty="0"/>
              <a:t>:</a:t>
            </a:r>
            <a:r>
              <a:rPr lang="zh-TW" altLang="en-US" dirty="0"/>
              <a:t>圖片自創</a:t>
            </a:r>
            <a:r>
              <a:rPr lang="en-US" dirty="0"/>
              <a:t>data</a:t>
            </a:r>
            <a:r>
              <a:rPr lang="en-US" altLang="zh-TW" dirty="0"/>
              <a:t>-</a:t>
            </a:r>
            <a:r>
              <a:rPr lang="en-US" dirty="0"/>
              <a:t>species</a:t>
            </a:r>
            <a:r>
              <a:rPr lang="zh-TW" altLang="en-US" dirty="0"/>
              <a:t>屬性</a:t>
            </a:r>
            <a:endParaRPr lang="en-US" altLang="zh-TW" dirty="0"/>
          </a:p>
          <a:p>
            <a:pPr lvl="1"/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>
                <a:ea typeface="微軟正黑體" pitchFamily="34" charset="-120"/>
              </a:rPr>
              <a:t>如何判斷圖片是否選取</a:t>
            </a:r>
            <a:endParaRPr lang="en-US" altLang="zh-TW" b="1" dirty="0">
              <a:ea typeface="微軟正黑體" pitchFamily="34" charset="-120"/>
            </a:endParaRPr>
          </a:p>
          <a:p>
            <a:pPr marL="822960" lvl="1" indent="-457200">
              <a:lnSpc>
                <a:spcPct val="150000"/>
              </a:lnSpc>
            </a:pPr>
            <a:r>
              <a:rPr lang="zh-TW" altLang="en-US" dirty="0"/>
              <a:t>解答</a:t>
            </a:r>
            <a:r>
              <a:rPr lang="en-US" altLang="zh-TW" dirty="0"/>
              <a:t>:</a:t>
            </a:r>
            <a:r>
              <a:rPr lang="zh-TW" altLang="en-US" dirty="0"/>
              <a:t>圖片自創</a:t>
            </a:r>
            <a:r>
              <a:rPr lang="en-US" dirty="0"/>
              <a:t>data</a:t>
            </a:r>
            <a:r>
              <a:rPr lang="en-US" altLang="zh-TW" dirty="0"/>
              <a:t>-click</a:t>
            </a:r>
            <a:r>
              <a:rPr lang="zh-TW" altLang="en-US" dirty="0"/>
              <a:t>屬性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endParaRPr lang="en-US" altLang="zh-TW" dirty="0"/>
          </a:p>
          <a:p>
            <a:pPr lvl="1"/>
            <a:endParaRPr lang="en-US" altLang="zh-TW" dirty="0"/>
          </a:p>
          <a:p>
            <a:pPr marL="822960" lvl="1" indent="-457200"/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endParaRPr lang="en-US" altLang="zh-TW" dirty="0"/>
          </a:p>
          <a:p>
            <a:pPr lvl="1"/>
            <a:endParaRPr lang="en-US" dirty="0"/>
          </a:p>
          <a:p>
            <a:pPr lvl="1"/>
            <a:endParaRPr lang="zh-TW" alt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511156"/>
          </a:xfrm>
        </p:spPr>
        <p:txBody>
          <a:bodyPr>
            <a:normAutofit fontScale="90000"/>
          </a:bodyPr>
          <a:lstStyle/>
          <a:p>
            <a:r>
              <a:rPr lang="zh-TW" altLang="en-US" b="1" dirty="0"/>
              <a:t>代碼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="" xmlns:a16="http://schemas.microsoft.com/office/drawing/2014/main" id="{75724240-740E-41FE-A75C-48C2ACE6AC5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96" y="1071546"/>
            <a:ext cx="7898999" cy="510383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8596" y="0"/>
            <a:ext cx="7467600" cy="868346"/>
          </a:xfrm>
        </p:spPr>
        <p:txBody>
          <a:bodyPr/>
          <a:lstStyle/>
          <a:p>
            <a:r>
              <a:rPr lang="zh-TW" altLang="en-US" b="1" dirty="0"/>
              <a:t>設計想法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28596" y="1000108"/>
            <a:ext cx="7929618" cy="530238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>
                <a:ea typeface="微軟正黑體" pitchFamily="34" charset="-120"/>
              </a:rPr>
              <a:t>如何知道正確答案</a:t>
            </a:r>
            <a:endParaRPr lang="en-US" altLang="zh-TW" b="1" dirty="0">
              <a:ea typeface="微軟正黑體" pitchFamily="34" charset="-120"/>
            </a:endParaRPr>
          </a:p>
          <a:p>
            <a:pPr lvl="1">
              <a:lnSpc>
                <a:spcPct val="160000"/>
              </a:lnSpc>
            </a:pPr>
            <a:r>
              <a:rPr lang="zh-TW" altLang="en-US" dirty="0" smtClean="0"/>
              <a:t> 解答</a:t>
            </a:r>
            <a:r>
              <a:rPr lang="en-US" altLang="zh-TW" dirty="0"/>
              <a:t>:</a:t>
            </a:r>
            <a:r>
              <a:rPr lang="zh-TW" altLang="en-US" dirty="0"/>
              <a:t>獲取下拉選單的</a:t>
            </a:r>
            <a:r>
              <a:rPr lang="en-US" altLang="zh-TW" dirty="0"/>
              <a:t>value</a:t>
            </a:r>
            <a:r>
              <a:rPr lang="zh-TW" altLang="en-US" dirty="0"/>
              <a:t>和</a:t>
            </a:r>
            <a:r>
              <a:rPr lang="en-US" dirty="0"/>
              <a:t>data</a:t>
            </a:r>
            <a:r>
              <a:rPr lang="en-US" altLang="zh-TW" dirty="0"/>
              <a:t>-</a:t>
            </a:r>
            <a:r>
              <a:rPr lang="en-US" dirty="0"/>
              <a:t>species</a:t>
            </a:r>
            <a:r>
              <a:rPr lang="zh-TW" altLang="en-US" dirty="0"/>
              <a:t>做比對，一樣表示</a:t>
            </a:r>
            <a:r>
              <a:rPr lang="en-US" altLang="zh-TW" dirty="0"/>
              <a:t>1</a:t>
            </a:r>
            <a:r>
              <a:rPr lang="zh-TW" altLang="en-US" dirty="0"/>
              <a:t>，不同表示</a:t>
            </a:r>
            <a:r>
              <a:rPr lang="en-US" altLang="zh-TW" dirty="0"/>
              <a:t>0</a:t>
            </a:r>
            <a:r>
              <a:rPr lang="zh-TW" altLang="en-US" dirty="0"/>
              <a:t>，將結果存到陣列</a:t>
            </a:r>
            <a:r>
              <a:rPr lang="en-US" dirty="0" err="1"/>
              <a:t>animalArray</a:t>
            </a:r>
            <a:endParaRPr lang="en-US" dirty="0"/>
          </a:p>
          <a:p>
            <a:pPr lvl="1">
              <a:buNone/>
            </a:pPr>
            <a:endParaRPr lang="en-US" altLang="zh-TW" dirty="0"/>
          </a:p>
          <a:p>
            <a:pPr marL="457200" indent="-457200">
              <a:buFont typeface="+mj-lt"/>
              <a:buAutoNum type="arabicPeriod" startAt="5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>
                <a:ea typeface="微軟正黑體" pitchFamily="34" charset="-120"/>
              </a:rPr>
              <a:t>如何知道使用者提交的</a:t>
            </a:r>
            <a:r>
              <a:rPr lang="zh-TW" altLang="en-US" b="1" dirty="0" smtClean="0">
                <a:ea typeface="微軟正黑體" pitchFamily="34" charset="-120"/>
              </a:rPr>
              <a:t>答案</a:t>
            </a:r>
            <a:endParaRPr lang="en-US" b="1" dirty="0">
              <a:ea typeface="微軟正黑體" pitchFamily="34" charset="-120"/>
            </a:endParaRPr>
          </a:p>
          <a:p>
            <a:pPr marL="822960" lvl="1" indent="-457200">
              <a:lnSpc>
                <a:spcPct val="150000"/>
              </a:lnSpc>
            </a:pPr>
            <a:r>
              <a:rPr lang="zh-TW" altLang="en-US" kern="1400" dirty="0" smtClean="0"/>
              <a:t>解答</a:t>
            </a:r>
            <a:r>
              <a:rPr lang="en-US" altLang="zh-TW" kern="1400" dirty="0" smtClean="0"/>
              <a:t>:</a:t>
            </a:r>
            <a:r>
              <a:rPr lang="zh-TW" altLang="en-US" kern="1400" dirty="0" smtClean="0"/>
              <a:t>用</a:t>
            </a:r>
            <a:r>
              <a:rPr lang="en-US" kern="1400" dirty="0"/>
              <a:t>data</a:t>
            </a:r>
            <a:r>
              <a:rPr lang="en-US" altLang="zh-TW" kern="1400" dirty="0"/>
              <a:t>-click</a:t>
            </a:r>
            <a:r>
              <a:rPr lang="zh-TW" altLang="en-US" kern="1400" dirty="0"/>
              <a:t>獲取使用者答案，點擊圖片</a:t>
            </a:r>
            <a:r>
              <a:rPr lang="en-US" kern="1400" dirty="0"/>
              <a:t>data</a:t>
            </a:r>
            <a:r>
              <a:rPr lang="en-US" altLang="zh-TW" kern="1400" dirty="0"/>
              <a:t>-click</a:t>
            </a:r>
            <a:r>
              <a:rPr lang="zh-TW" altLang="en-US" kern="1400" dirty="0"/>
              <a:t>會從</a:t>
            </a:r>
            <a:r>
              <a:rPr lang="en-US" altLang="zh-TW" kern="1400" dirty="0"/>
              <a:t>false</a:t>
            </a:r>
            <a:r>
              <a:rPr lang="zh-TW" altLang="en-US" kern="1400" dirty="0"/>
              <a:t>變為當前下拉選單的</a:t>
            </a:r>
            <a:r>
              <a:rPr lang="en-US" altLang="zh-TW" kern="1400" dirty="0"/>
              <a:t>value</a:t>
            </a:r>
            <a:r>
              <a:rPr lang="zh-TW" altLang="en-US" kern="1400" dirty="0"/>
              <a:t>，再點擊則變回</a:t>
            </a:r>
            <a:r>
              <a:rPr lang="en-US" altLang="zh-TW" kern="1400" dirty="0"/>
              <a:t>false</a:t>
            </a:r>
            <a:r>
              <a:rPr lang="zh-TW" altLang="en-US" kern="1400" dirty="0"/>
              <a:t>，再將所有圖片</a:t>
            </a:r>
            <a:r>
              <a:rPr lang="en-US" kern="1400" dirty="0" smtClean="0"/>
              <a:t>data</a:t>
            </a:r>
            <a:r>
              <a:rPr lang="en-US" altLang="zh-TW" kern="1400" dirty="0" smtClean="0"/>
              <a:t>-click</a:t>
            </a:r>
            <a:r>
              <a:rPr lang="zh-TW" altLang="en-US" kern="1400" dirty="0" smtClean="0"/>
              <a:t>與下拉選單</a:t>
            </a:r>
            <a:r>
              <a:rPr lang="en-US" altLang="zh-TW" kern="1400" dirty="0" smtClean="0"/>
              <a:t>value</a:t>
            </a:r>
            <a:r>
              <a:rPr lang="zh-TW" altLang="en-US" kern="1400" dirty="0" smtClean="0"/>
              <a:t>做比對，一樣表示</a:t>
            </a:r>
            <a:r>
              <a:rPr lang="en-US" altLang="zh-TW" kern="1400" dirty="0" smtClean="0"/>
              <a:t>1</a:t>
            </a:r>
            <a:r>
              <a:rPr lang="zh-TW" altLang="en-US" kern="1400" dirty="0" smtClean="0"/>
              <a:t>，不同表示</a:t>
            </a:r>
            <a:r>
              <a:rPr lang="en-US" altLang="zh-TW" kern="1400" dirty="0" smtClean="0"/>
              <a:t>0</a:t>
            </a:r>
            <a:r>
              <a:rPr lang="zh-TW" altLang="en-US" kern="1400" dirty="0" smtClean="0"/>
              <a:t>，</a:t>
            </a:r>
            <a:r>
              <a:rPr lang="zh-TW" altLang="en-US" kern="1400" dirty="0"/>
              <a:t>將結果存到陣列</a:t>
            </a:r>
            <a:r>
              <a:rPr lang="en-US" kern="1400" dirty="0" err="1" smtClean="0"/>
              <a:t>compareArray</a:t>
            </a:r>
            <a:endParaRPr lang="en-US" kern="1400" dirty="0" smtClean="0"/>
          </a:p>
          <a:p>
            <a:pPr marL="822960" lvl="1" indent="-457200">
              <a:lnSpc>
                <a:spcPct val="150000"/>
              </a:lnSpc>
            </a:pPr>
            <a:endParaRPr lang="en-US" altLang="zh-TW" kern="1400" dirty="0"/>
          </a:p>
          <a:p>
            <a:pPr marL="457200" indent="-457200">
              <a:buFont typeface="+mj-lt"/>
              <a:buAutoNum type="arabicPeriod" startAt="6"/>
            </a:pPr>
            <a:r>
              <a:rPr lang="zh-TW" altLang="en-US" b="1" dirty="0">
                <a:ea typeface="微軟正黑體" pitchFamily="34" charset="-120"/>
              </a:rPr>
              <a:t>問題</a:t>
            </a:r>
            <a:r>
              <a:rPr lang="en-US" altLang="zh-TW" b="1" dirty="0">
                <a:ea typeface="微軟正黑體" pitchFamily="34" charset="-120"/>
              </a:rPr>
              <a:t>:</a:t>
            </a:r>
            <a:r>
              <a:rPr lang="zh-TW" altLang="en-US" b="1" dirty="0">
                <a:ea typeface="微軟正黑體" pitchFamily="34" charset="-120"/>
              </a:rPr>
              <a:t>如何判斷使用者答案是否正確</a:t>
            </a:r>
            <a:endParaRPr lang="en-US" altLang="zh-TW" b="1" dirty="0">
              <a:ea typeface="微軟正黑體" pitchFamily="34" charset="-120"/>
            </a:endParaRPr>
          </a:p>
          <a:p>
            <a:pPr marL="822960" lvl="1" indent="-457200"/>
            <a:r>
              <a:rPr lang="zh-TW" altLang="en-US" dirty="0"/>
              <a:t>解答</a:t>
            </a:r>
            <a:r>
              <a:rPr lang="en-US" altLang="zh-TW" dirty="0"/>
              <a:t>:</a:t>
            </a:r>
          </a:p>
          <a:p>
            <a:pPr marL="822960" lvl="1" indent="-457200">
              <a:buNone/>
            </a:pPr>
            <a:r>
              <a:rPr lang="en-US" dirty="0"/>
              <a:t>if(</a:t>
            </a:r>
            <a:r>
              <a:rPr lang="en-US" dirty="0" err="1"/>
              <a:t>animalArray.toString</a:t>
            </a:r>
            <a:r>
              <a:rPr lang="en-US" dirty="0"/>
              <a:t>() == </a:t>
            </a:r>
            <a:r>
              <a:rPr lang="en-US" dirty="0" err="1"/>
              <a:t>compareArray.toString</a:t>
            </a:r>
            <a:r>
              <a:rPr lang="en-US" dirty="0"/>
              <a:t>()) {</a:t>
            </a:r>
            <a:r>
              <a:rPr lang="zh-TW" altLang="en-US" dirty="0"/>
              <a:t> </a:t>
            </a:r>
            <a:endParaRPr lang="en-US" altLang="zh-TW" dirty="0" smtClean="0"/>
          </a:p>
          <a:p>
            <a:pPr marL="822960" lvl="1" indent="-457200">
              <a:buNone/>
            </a:pPr>
            <a:r>
              <a:rPr lang="en-US" altLang="zh-TW" dirty="0" smtClean="0"/>
              <a:t>…</a:t>
            </a:r>
            <a:endParaRPr lang="en-US" altLang="zh-TW" dirty="0"/>
          </a:p>
          <a:p>
            <a:pPr marL="822960" lvl="1" indent="-457200">
              <a:buNone/>
            </a:pPr>
            <a:r>
              <a:rPr lang="en-US" altLang="zh-TW" dirty="0"/>
              <a:t>}</a:t>
            </a:r>
            <a:endParaRPr lang="en-US" dirty="0"/>
          </a:p>
          <a:p>
            <a:pPr marL="822960" lvl="1" indent="-457200"/>
            <a:endParaRPr lang="en-US" altLang="zh-TW" dirty="0"/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7158" y="0"/>
            <a:ext cx="7467600" cy="582594"/>
          </a:xfrm>
        </p:spPr>
        <p:txBody>
          <a:bodyPr/>
          <a:lstStyle/>
          <a:p>
            <a:r>
              <a:rPr lang="zh-TW" altLang="en-US" b="1" dirty="0"/>
              <a:t>代碼</a:t>
            </a:r>
          </a:p>
        </p:txBody>
      </p:sp>
      <p:pic>
        <p:nvPicPr>
          <p:cNvPr id="10" name="內容版面配置區 9" descr="解說修正3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571604" y="357166"/>
            <a:ext cx="5500726" cy="634509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壁窗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308</TotalTime>
  <Words>184</Words>
  <Application>Microsoft Office PowerPoint</Application>
  <PresentationFormat>如螢幕大小 (4:3)</PresentationFormat>
  <Paragraphs>33</Paragraphs>
  <Slides>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壁窗</vt:lpstr>
      <vt:lpstr>HTML小專題</vt:lpstr>
      <vt:lpstr>功能介紹</vt:lpstr>
      <vt:lpstr>功能介紹</vt:lpstr>
      <vt:lpstr>功能介紹</vt:lpstr>
      <vt:lpstr>設計想法</vt:lpstr>
      <vt:lpstr>代碼</vt:lpstr>
      <vt:lpstr>設計想法</vt:lpstr>
      <vt:lpstr>代碼</vt:lpstr>
    </vt:vector>
  </TitlesOfParts>
  <Company>atb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Windows 使用者</dc:creator>
  <cp:lastModifiedBy>Windows 使用者</cp:lastModifiedBy>
  <cp:revision>33</cp:revision>
  <dcterms:created xsi:type="dcterms:W3CDTF">2020-05-21T06:13:37Z</dcterms:created>
  <dcterms:modified xsi:type="dcterms:W3CDTF">2020-05-22T06:24:27Z</dcterms:modified>
</cp:coreProperties>
</file>

<file path=docProps/thumbnail.jpeg>
</file>